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56" r:id="rId2"/>
    <p:sldId id="263" r:id="rId3"/>
    <p:sldId id="267" r:id="rId4"/>
    <p:sldId id="260" r:id="rId5"/>
    <p:sldId id="258" r:id="rId6"/>
    <p:sldId id="261" r:id="rId7"/>
    <p:sldId id="259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Open Sans" charset="0"/>
      <p:regular r:id="rId17"/>
      <p:bold r:id="rId18"/>
      <p:italic r:id="rId19"/>
    </p:embeddedFont>
    <p:embeddedFont>
      <p:font typeface="Calibri Light" charset="0"/>
      <p:regular r:id="rId20"/>
      <p: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-1596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EF5C1-A6DF-4041-A447-AAF333B882AE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06B4B-7BFB-468A-9725-E325530B8A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07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940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7CBDA-D077-40CC-AED1-6F57ED79963E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27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EFE-86A0-40E0-B82F-0807AE5629F1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9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18C4-A6A5-4368-B5A3-9DF4B99FCF33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210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6F24B-1A74-40AF-9E73-C0942EC5567F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13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C3C9-2805-4791-B363-B3C8F7ED5DB2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726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0F8E-4467-4913-8803-AFA2857C37B1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279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6CA5-5C44-41F0-A18A-CCA96C2E56C5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024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67D9-C325-4AA4-BEB6-E6039BE7BA10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711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98A65-6002-41E3-AAA3-B7D3D3232128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701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6EC6-D273-4CA3-ABE8-4601DEFFB44A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383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0658-2B4B-412F-A61D-9EA72998EBB7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80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94432-B3C0-41AB-A778-C7D7AA9C840A}" type="datetime1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13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ez.chita.ru/encycl/person/?id=477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16" y="-419100"/>
            <a:ext cx="7824934" cy="7514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3549" y="1505243"/>
            <a:ext cx="70197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b="1" i="1" dirty="0" smtClean="0">
                <a:solidFill>
                  <a:srgbClr val="7030A0"/>
                </a:solidFill>
              </a:rPr>
              <a:t>Достопримечательности села Пограничный Приаргунского округа</a:t>
            </a:r>
            <a:endParaRPr lang="ru-RU" sz="44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2733" y="3249305"/>
            <a:ext cx="467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ru-RU" sz="20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5926238" y="4895556"/>
            <a:ext cx="2880137" cy="139270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b="1" dirty="0" smtClean="0"/>
              <a:t>Выполнили учащиеся МБОУ Пограничнинской СОШ:</a:t>
            </a:r>
          </a:p>
          <a:p>
            <a:pPr algn="r"/>
            <a:r>
              <a:rPr lang="ru-RU" b="1" dirty="0" smtClean="0"/>
              <a:t>Родионова Виктория-7 кл.,</a:t>
            </a:r>
          </a:p>
          <a:p>
            <a:pPr algn="r"/>
            <a:r>
              <a:rPr lang="ru-RU" b="1" dirty="0" smtClean="0"/>
              <a:t> Парыгин Илья-6 кл., </a:t>
            </a:r>
          </a:p>
          <a:p>
            <a:pPr algn="r"/>
            <a:r>
              <a:rPr lang="ru-RU" b="1" dirty="0" smtClean="0"/>
              <a:t>Кустов  Андрей-5 кл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779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Карта Приаргунского округа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Asus\Desktop\природа экология1\природа\карта (2)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53776" y="1825625"/>
            <a:ext cx="5636448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rgbClr val="7030A0"/>
                </a:solidFill>
              </a:rPr>
              <a:t>Село Пограничный</a:t>
            </a:r>
            <a:endParaRPr lang="ru-RU" sz="6000" b="1" i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554480"/>
            <a:ext cx="7886700" cy="51054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В 1966 г. Указом Президиума ВС РСФСР посёлок центральной усадьбы Пограничного совхоза переименован в Пограничный </a:t>
            </a:r>
          </a:p>
          <a:p>
            <a:pPr algn="just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ПОГРАНИЧНЫЙ, поселение сельского типа на севере Приаргунского района, центр сельского самоуправления, расположен на лев. берегу р. Верх. Борзя, в 43 км на северо-западе от пгт Приаргунск. В состав поселения «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Пограничнинское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»  входят села Верея,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Норинск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Талман-Борзя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Основано село в 1930. В 1989 население – 1149 чел., в 2002 – 774. Действовали: мельница, машинно-тракторные мастерские, гараж. Имеются: МБОУ Пограничнинская СОШ, детский сад «Колосок», Дом культуры, библиотека, фельдшерско-акушерский пункт. Основное занятие жителей –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сельское-хозяйство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r>
              <a:rPr lang="ru-RU" sz="4400" dirty="0" smtClean="0"/>
              <a:t>Источник: </a:t>
            </a:r>
            <a:r>
              <a:rPr lang="ru-RU" sz="4400" dirty="0" smtClean="0">
                <a:hlinkClick r:id="rId2"/>
              </a:rPr>
              <a:t>http://ez.chita.ru/encycl/person/?id=4770</a:t>
            </a:r>
            <a:endParaRPr lang="ru-RU" sz="4400" dirty="0" smtClean="0"/>
          </a:p>
          <a:p>
            <a:pPr algn="r">
              <a:buNone/>
            </a:pPr>
            <a:r>
              <a:rPr lang="ru-RU" sz="4400" dirty="0" smtClean="0"/>
              <a:t> © Энциклопедия Забайкалья</a:t>
            </a:r>
            <a:endParaRPr lang="ru-RU" sz="4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" y="5227321"/>
            <a:ext cx="219456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18572" y="212692"/>
            <a:ext cx="5034988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Наша  «</a:t>
            </a:r>
            <a:r>
              <a:rPr lang="ru-RU" sz="3600" b="1" i="1" dirty="0" err="1" smtClean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Лесинка</a:t>
            </a:r>
            <a:r>
              <a:rPr lang="ru-RU" sz="3600" b="1" i="1" dirty="0" smtClean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sz="3600" b="1" i="1" dirty="0">
              <a:solidFill>
                <a:srgbClr val="7030A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3"/>
            <a:ext cx="412917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000" dirty="0" smtClean="0"/>
              <a:t>Здравствуйте, меня зовут Кустов Андрей, мне 10 лет. Учусь я в 5 классе МБОУ Пограничнинской СОШ Приаргунского округа Забайкальского края.</a:t>
            </a:r>
            <a:br>
              <a:rPr lang="ru-RU" sz="2000" dirty="0" smtClean="0"/>
            </a:br>
            <a:r>
              <a:rPr lang="ru-RU" sz="2000" dirty="0" smtClean="0"/>
              <a:t>Живу на самой границе с Китаем. Хочу рассказать о своей малой Родине. Не случайно это слово я пишу с большой буквы: она одна такая, только здесь есть </a:t>
            </a:r>
            <a:r>
              <a:rPr lang="ru-RU" sz="2000" dirty="0" err="1" smtClean="0"/>
              <a:t>Лесинка</a:t>
            </a:r>
            <a:r>
              <a:rPr lang="ru-RU" sz="2000" dirty="0" smtClean="0"/>
              <a:t>, горстка берёзок на </a:t>
            </a:r>
            <a:r>
              <a:rPr lang="ru-RU" sz="2000" dirty="0" err="1" smtClean="0"/>
              <a:t>сопочке</a:t>
            </a:r>
            <a:r>
              <a:rPr lang="ru-RU" sz="2000" dirty="0" smtClean="0"/>
              <a:t> в степном </a:t>
            </a:r>
            <a:r>
              <a:rPr lang="ru-RU" sz="2000" dirty="0" err="1" smtClean="0"/>
              <a:t>краю-это</a:t>
            </a:r>
            <a:r>
              <a:rPr lang="ru-RU" sz="2000" dirty="0" smtClean="0"/>
              <a:t> радость! А звучит как </a:t>
            </a:r>
            <a:r>
              <a:rPr lang="ru-RU" sz="2000" dirty="0" err="1" smtClean="0"/>
              <a:t>ласково-Лесинка</a:t>
            </a:r>
            <a:r>
              <a:rPr lang="ru-RU" sz="2800" dirty="0" smtClean="0"/>
              <a:t>. 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8" y="-57822"/>
            <a:ext cx="1244599" cy="1165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3" y="5758405"/>
            <a:ext cx="2002420" cy="1099595"/>
          </a:xfrm>
          <a:prstGeom prst="rect">
            <a:avLst/>
          </a:prstGeom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628650" y="1508760"/>
            <a:ext cx="7886700" cy="46682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0" name="Рисунок 9" descr="https://oki5.vkusercdn.ru/i?r=BDHElZJBPNKGuFyY-akIDfgnnKDtPTiAJ1JlOPo14AY8lu2cR-NEXH1TBVIaKb4Z1TQ&amp;fn=h_76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3300" y="1400537"/>
            <a:ext cx="4440780" cy="515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41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0942" y="201117"/>
            <a:ext cx="8657863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3600" b="1" i="1" dirty="0" smtClean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</a:t>
            </a:r>
            <a:r>
              <a:rPr lang="ru-RU" sz="3600" b="1" i="1" dirty="0" err="1" smtClean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Лесинка</a:t>
            </a:r>
            <a:r>
              <a:rPr lang="ru-RU" sz="3600" b="1" i="1" dirty="0" smtClean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села Пограничный</a:t>
            </a:r>
            <a:endParaRPr lang="ru-RU" sz="3600" b="1" i="1" dirty="0">
              <a:solidFill>
                <a:srgbClr val="7030A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8" y="-57822"/>
            <a:ext cx="1244599" cy="1165775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775450" y="62039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0" name="Рисунок 9" descr="https://oki5.vkusercdn.ru/i?r=BDHElZJBPNKGuFyY-akIDfgn08mso4hY5VBp9w5u5jLt3TZK4g9cK23paTiA3VYJH-o&amp;fn=h_76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676" y="1030147"/>
            <a:ext cx="7430947" cy="5648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854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9160" y="201117"/>
            <a:ext cx="6187440" cy="906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7030A0"/>
                </a:solidFill>
              </a:rPr>
              <a:t>Наша речка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6"/>
            <a:ext cx="43375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А ещё речка, </a:t>
            </a:r>
            <a:r>
              <a:rPr lang="ru-RU" sz="2800" dirty="0" err="1" smtClean="0"/>
              <a:t>Борзянка</a:t>
            </a:r>
            <a:r>
              <a:rPr lang="ru-RU" sz="2800" dirty="0" smtClean="0"/>
              <a:t> - тоже звучит нежно. У нашей речки много тайн, но доверяет их она не каждому. Реченька мила каждому жителю нашей маленькой деревушки. Она -кормилица, она- красавица, часть нашей жизни. 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373" y="245190"/>
            <a:ext cx="1423405" cy="140053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026" name="Picture 2" descr="C:\Users\Пользователь\Desktop\реч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6279" y="1813560"/>
            <a:ext cx="4236721" cy="47015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9220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09600" y="201117"/>
            <a:ext cx="766572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7030A0"/>
                </a:solidFill>
              </a:rPr>
              <a:t>РЕКА БОРЗЯНКА </a:t>
            </a:r>
            <a:endParaRPr lang="ru-RU" sz="4800" b="1" i="1" dirty="0">
              <a:solidFill>
                <a:srgbClr val="7030A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325881"/>
            <a:ext cx="44204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</a:t>
            </a:r>
          </a:p>
          <a:p>
            <a:r>
              <a:rPr lang="ru-RU" sz="2800" dirty="0" smtClean="0"/>
              <a:t>В </a:t>
            </a:r>
            <a:r>
              <a:rPr lang="ru-RU" sz="2800" dirty="0" err="1" smtClean="0"/>
              <a:t>Борзянке</a:t>
            </a:r>
            <a:r>
              <a:rPr lang="ru-RU" sz="2800" dirty="0" smtClean="0"/>
              <a:t> небо голубое,</a:t>
            </a:r>
          </a:p>
          <a:p>
            <a:r>
              <a:rPr lang="ru-RU" sz="2800" dirty="0" smtClean="0"/>
              <a:t> Шумели ивы на ветру, </a:t>
            </a:r>
          </a:p>
          <a:p>
            <a:r>
              <a:rPr lang="ru-RU" sz="2800" dirty="0" smtClean="0"/>
              <a:t>В зените солнце золотое, </a:t>
            </a:r>
          </a:p>
          <a:p>
            <a:r>
              <a:rPr lang="ru-RU" sz="2800" dirty="0" smtClean="0"/>
              <a:t>Кострами зори по утру. </a:t>
            </a:r>
          </a:p>
          <a:p>
            <a:r>
              <a:rPr lang="ru-RU" sz="2800" dirty="0" smtClean="0"/>
              <a:t>И речка наша не большая, </a:t>
            </a:r>
          </a:p>
          <a:p>
            <a:r>
              <a:rPr lang="ru-RU" sz="2800" dirty="0" smtClean="0"/>
              <a:t>Не блещет берег чистотой, </a:t>
            </a:r>
          </a:p>
          <a:p>
            <a:r>
              <a:rPr lang="ru-RU" sz="2800" dirty="0" smtClean="0"/>
              <a:t>У ней , у нас судьба лихая,</a:t>
            </a:r>
          </a:p>
          <a:p>
            <a:r>
              <a:rPr lang="ru-RU" sz="2800" dirty="0" smtClean="0"/>
              <a:t> Останься в памяти такой…</a:t>
            </a:r>
          </a:p>
          <a:p>
            <a:r>
              <a:rPr lang="ru-RU" sz="2800" dirty="0" smtClean="0"/>
              <a:t>В. Десятников 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3" y="3230881"/>
            <a:ext cx="3073406" cy="36271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5623560"/>
            <a:ext cx="3840480" cy="123444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1" name="Рисунок 10" descr="https://oki5.vkusercdn.ru/i?r=BDHElZJBPNKGuFyY-akIDfgn1wYKb4bnIL785WIX1KqkU57J7x1SeETV2NvjqqY5iYw&amp;fn=w_79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03960"/>
            <a:ext cx="4236720" cy="534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/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Памятник, землякам, павшим в годы Гражданской и  Великой Отечественной войн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50520" y="1825624"/>
            <a:ext cx="4038600" cy="4575175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нашем селе есть такой памятник, как дань уважения к воинам-освободителям, которые ценой своей жизни защищали Родину и  чистой небо над головой. В День Победы, здесь собираются все жители нашего села, на торжественный митинг.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s://r1.nubex.ru/s5706-bae/7cbe3b7780_fit-in~1280x800~filters:no_upscale()__f837_a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5320" y="1752601"/>
            <a:ext cx="4434840" cy="441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Содержимое 4" descr="https://oki5.vkusercdn.ru/i?r=BDHElZJBPNKGuFyY-akIDfgn6xX-71bkxCM57OhHTqPPeZoYcx-Be4EQ6Zv52sT7CZY&amp;fn=w_790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" y="259080"/>
            <a:ext cx="7955280" cy="641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8320" y="975360"/>
            <a:ext cx="533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СПАСИБО!</a:t>
            </a:r>
            <a:endParaRPr lang="ru-RU" sz="7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Picture 2" descr="C:\Users\Пользователь\Downloads\summ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4440" y="2118360"/>
            <a:ext cx="6873240" cy="4058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</TotalTime>
  <Words>329</Words>
  <Application>Microsoft Office PowerPoint</Application>
  <PresentationFormat>Экран (4:3)</PresentationFormat>
  <Paragraphs>42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Open Sans</vt:lpstr>
      <vt:lpstr>Calibri Light</vt:lpstr>
      <vt:lpstr>Times New Roman</vt:lpstr>
      <vt:lpstr>Тема Office</vt:lpstr>
      <vt:lpstr>Слайд 1</vt:lpstr>
      <vt:lpstr>Карта Приаргунского округа</vt:lpstr>
      <vt:lpstr>Село Пограничный</vt:lpstr>
      <vt:lpstr>Слайд 4</vt:lpstr>
      <vt:lpstr>Слайд 5</vt:lpstr>
      <vt:lpstr>Слайд 6</vt:lpstr>
      <vt:lpstr>Слайд 7</vt:lpstr>
      <vt:lpstr> Памятник, землякам, павшим в годы Гражданской и  Великой Отечественной войн </vt:lpstr>
      <vt:lpstr>Слайд 9</vt:lpstr>
      <vt:lpstr>Слайд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УчебныеПрезентации.РФ</dc:creator>
  <cp:lastModifiedBy>Пользователь Windows</cp:lastModifiedBy>
  <cp:revision>17</cp:revision>
  <dcterms:created xsi:type="dcterms:W3CDTF">2014-03-14T10:37:25Z</dcterms:created>
  <dcterms:modified xsi:type="dcterms:W3CDTF">2024-03-01T06:36:16Z</dcterms:modified>
</cp:coreProperties>
</file>